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410" r:id="rId56"/>
    <p:sldId id="283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33" r:id="rId74"/>
    <p:sldId id="434" r:id="rId75"/>
    <p:sldId id="427" r:id="rId76"/>
    <p:sldId id="435" r:id="rId77"/>
    <p:sldId id="436" r:id="rId78"/>
    <p:sldId id="428" r:id="rId79"/>
    <p:sldId id="437" r:id="rId80"/>
    <p:sldId id="438" r:id="rId81"/>
    <p:sldId id="429" r:id="rId82"/>
    <p:sldId id="439" r:id="rId83"/>
    <p:sldId id="440" r:id="rId84"/>
    <p:sldId id="430" r:id="rId85"/>
    <p:sldId id="441" r:id="rId86"/>
    <p:sldId id="442" r:id="rId87"/>
    <p:sldId id="431" r:id="rId88"/>
    <p:sldId id="443" r:id="rId89"/>
    <p:sldId id="444" r:id="rId90"/>
    <p:sldId id="432" r:id="rId91"/>
    <p:sldId id="445" r:id="rId92"/>
    <p:sldId id="446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2185" autoAdjust="0"/>
  </p:normalViewPr>
  <p:slideViewPr>
    <p:cSldViewPr>
      <p:cViewPr varScale="1">
        <p:scale>
          <a:sx n="151" d="100"/>
          <a:sy n="151" d="100"/>
        </p:scale>
        <p:origin x="300" y="13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41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36.jpeg"/><Relationship Id="rId17" Type="http://schemas.openxmlformats.org/officeDocument/2006/relationships/image" Target="../media/image40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39.jpeg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image" Target="../media/image35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38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37.jpeg"/><Relationship Id="rId2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43.jpe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37.jpeg"/><Relationship Id="rId34" Type="http://schemas.openxmlformats.org/officeDocument/2006/relationships/image" Target="../media/image40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36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34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39.jpeg"/><Relationship Id="rId37" Type="http://schemas.openxmlformats.org/officeDocument/2006/relationships/image" Target="../media/image42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38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35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4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39.jpeg"/><Relationship Id="rId5" Type="http://schemas.openxmlformats.org/officeDocument/2006/relationships/image" Target="../media/image35.jpeg"/><Relationship Id="rId10" Type="http://schemas.openxmlformats.org/officeDocument/2006/relationships/image" Target="../media/image38.jpeg"/><Relationship Id="rId4" Type="http://schemas.openxmlformats.org/officeDocument/2006/relationships/image" Target="../media/image17.png"/><Relationship Id="rId9" Type="http://schemas.openxmlformats.org/officeDocument/2006/relationships/image" Target="../media/image4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772" y="950124"/>
              <a:ext cx="2132456" cy="319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928" y="1212091"/>
              <a:ext cx="1923620" cy="261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elcalondon.com/images/display/Toonoo_Sharky_Spirit_ref210esprit_ref210_2141_3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177" y="910684"/>
              <a:ext cx="2117240" cy="319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http://capedorset-inuitart.com/wp-content/uploads/2012/10/1479-Toonoo-Sharky-Bird-19x8x4.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07" y="1060510"/>
              <a:ext cx="2092374" cy="315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555" y="1368210"/>
              <a:ext cx="2237128" cy="246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http://carvingsnunavut.com/wp-content/uploads/2013/04/IMG_2841_2-400x4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409" y="1363383"/>
              <a:ext cx="2290436" cy="229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6" descr="http://farm3.static.flickr.com/2677/4290631249_afaba1418e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654" y="1353770"/>
              <a:ext cx="1927894" cy="257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http://www.feheleyfinearts.com/db/images/PMW_0157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666" y="1075571"/>
              <a:ext cx="2088668" cy="29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 descr="http://www.pilarshephard.com/sitefiles/Image/Art/Inuit_sculpture/2013/toonoo-sharky_BirdSpirit_pic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476" y="1434958"/>
              <a:ext cx="1440750" cy="227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http://a248.e.akamai.net/origin-cdn.volusion.com/owaen.bkjmt/v/vspfiles/photos/345m-4.jpg?134235560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83" y="1231287"/>
              <a:ext cx="1458378" cy="2675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://storage.googleapis.com/gs.spiritwrestler.com/inuit/L120303-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86" y="1482711"/>
              <a:ext cx="2175628" cy="217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http://storage.googleapis.com/gs.spiritwrestler.com/inuit/Q70807b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315" y="1305278"/>
              <a:ext cx="2367004" cy="253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368211622019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89" y="1509532"/>
              <a:ext cx="1309852" cy="207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167" y="1258448"/>
              <a:ext cx="1773100" cy="2659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340" y="1418266"/>
              <a:ext cx="2377978" cy="2095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14" name="Rectangle 11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http://www.inuit.com/sites/inuit/gallery/pictures/1338243398183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052" y="1317204"/>
              <a:ext cx="1538604" cy="230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21" y="1527856"/>
              <a:ext cx="1895758" cy="208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http://www.inuit.com/sites/inuit/gallery/pictures/1369090170374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65" y="1681374"/>
              <a:ext cx="2438204" cy="15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www.inuit.com/sites/inuit/gallery/pictures/1354314679745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498" y="1374133"/>
              <a:ext cx="1650154" cy="247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9819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134</cp:revision>
  <dcterms:created xsi:type="dcterms:W3CDTF">2013-11-07T21:08:06Z</dcterms:created>
  <dcterms:modified xsi:type="dcterms:W3CDTF">2014-07-28T19:28:38Z</dcterms:modified>
</cp:coreProperties>
</file>